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79DB5F6-8F3F-494F-A855-55926A44429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49B8966B-E9B2-0D41-9C60-F5B353564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science.com/health/090401-top5-sleep-facts.html" TargetMode="Externa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vescience.com/technology/top10-bionic-tech.html" TargetMode="External"/><Relationship Id="rId3" Type="http://schemas.openxmlformats.org/officeDocument/2006/relationships/hyperlink" Target="http://www.livescience.com/culture/090924-what-lying-is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science.com/culture/091016-balloon-boy-story-lesson-eyewitness-testimony.html" TargetMode="Externa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Connections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make connections? Why are they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Connections made prior to reading help you set a purpose for reading (to find more ideas you can relate to).</a:t>
            </a:r>
          </a:p>
          <a:p>
            <a:r>
              <a:rPr lang="en-US" dirty="0" smtClean="0"/>
              <a:t>Engaged in reading. Since you can relate to it, it is more interesting to you.</a:t>
            </a:r>
          </a:p>
          <a:p>
            <a:r>
              <a:rPr lang="en-US" dirty="0" smtClean="0"/>
              <a:t>Connections help you think beyond what is written in the text.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happens in the text.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you connect to it?</a:t>
            </a:r>
          </a:p>
          <a:p>
            <a:r>
              <a:rPr lang="en-US" dirty="0" smtClean="0"/>
              <a:t>How this helps you understand the text?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 Before reading- schema- what you bring to the text. </a:t>
            </a:r>
          </a:p>
          <a:p>
            <a:pPr>
              <a:buNone/>
            </a:pPr>
            <a:r>
              <a:rPr lang="en-US" dirty="0" smtClean="0"/>
              <a:t>* Relating your experiences to what you are reading.</a:t>
            </a:r>
          </a:p>
          <a:p>
            <a:pPr>
              <a:buNone/>
            </a:pPr>
            <a:r>
              <a:rPr lang="en-US" dirty="0" smtClean="0"/>
              <a:t>* Used to help you get a deeper understanding of the text.</a:t>
            </a:r>
          </a:p>
          <a:p>
            <a:pPr>
              <a:buNone/>
            </a:pPr>
            <a:r>
              <a:rPr lang="en-US" dirty="0" smtClean="0"/>
              <a:t>* Experience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652241"/>
            <a:ext cx="4191000" cy="290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while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to self</a:t>
            </a:r>
          </a:p>
          <a:p>
            <a:r>
              <a:rPr lang="en-US" dirty="0" smtClean="0"/>
              <a:t>Text to text</a:t>
            </a:r>
          </a:p>
          <a:p>
            <a:r>
              <a:rPr lang="en-US" dirty="0" smtClean="0"/>
              <a:t>Text to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are reading reminds you of something you have done or has happened to you.</a:t>
            </a:r>
          </a:p>
          <a:p>
            <a:r>
              <a:rPr lang="en-US" dirty="0" smtClean="0"/>
              <a:t>Personalized.</a:t>
            </a:r>
          </a:p>
          <a:p>
            <a:r>
              <a:rPr lang="en-US" dirty="0" smtClean="0"/>
              <a:t>What have you done that is similar to what happened in the text?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Text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2250" y="1524000"/>
            <a:ext cx="371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are reading reminds you of something you have read before.</a:t>
            </a:r>
          </a:p>
          <a:p>
            <a:r>
              <a:rPr lang="en-US" dirty="0" smtClean="0"/>
              <a:t>Character or story similar to another character.</a:t>
            </a:r>
          </a:p>
          <a:p>
            <a:r>
              <a:rPr lang="en-US" dirty="0" smtClean="0"/>
              <a:t>An event that has happened to a person similar to another person.</a:t>
            </a:r>
          </a:p>
          <a:p>
            <a:r>
              <a:rPr lang="en-US" dirty="0" smtClean="0"/>
              <a:t>Events that happen similar to other events.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Text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Text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9075" y="1351208"/>
            <a:ext cx="3870325" cy="523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are reading reminds you of something you have learned through television, movies, magazines, newspapers, etc.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Text</a:t>
            </a:r>
            <a:endParaRPr 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447800"/>
            <a:ext cx="4953000" cy="505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111</TotalTime>
  <Words>254</Words>
  <Application>Microsoft Macintosh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Inkwell</vt:lpstr>
      <vt:lpstr>Connections</vt:lpstr>
      <vt:lpstr>Connections</vt:lpstr>
      <vt:lpstr>Connections while reading</vt:lpstr>
      <vt:lpstr>Text to self</vt:lpstr>
      <vt:lpstr>Text to Self</vt:lpstr>
      <vt:lpstr>Text to text</vt:lpstr>
      <vt:lpstr>Text to text</vt:lpstr>
      <vt:lpstr>Text to world</vt:lpstr>
      <vt:lpstr>Text to World</vt:lpstr>
      <vt:lpstr>Why make connections? Why are they useful?</vt:lpstr>
      <vt:lpstr>Slide 11</vt:lpstr>
    </vt:vector>
  </TitlesOfParts>
  <Company>Van Meter CS;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Connections</dc:title>
  <dc:creator>Shawn Hyer</dc:creator>
  <cp:lastModifiedBy>Shawn Hyer</cp:lastModifiedBy>
  <cp:revision>7</cp:revision>
  <dcterms:created xsi:type="dcterms:W3CDTF">2009-11-17T13:59:01Z</dcterms:created>
  <dcterms:modified xsi:type="dcterms:W3CDTF">2009-11-17T13:59:48Z</dcterms:modified>
</cp:coreProperties>
</file>